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3383A-2C33-4F14-B85F-DE60083D8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65C02-FEB1-4225-9057-5407EA024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1A307-086D-48EE-B31A-1601163B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05931-C92C-48EB-B17A-F197E3C9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26C15-14B2-40C4-87B1-5C9B338B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51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18D0-A3F8-4700-93F5-89CE4F35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0B93-B0CF-489B-9B63-0096554DA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CBD3B-568D-440D-A1B7-57F29027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B3A1F-C5F1-42A1-B746-D7CDF963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ACEE-F7F1-4EFF-8D19-4C42D9B4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73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6B3ADD-6144-4E2E-98A3-B0F7741D2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CC22D8-2FD4-42CB-97C9-6CD2A63EC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7C376-A0D7-46EB-B027-852F28E8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7E347-C7FA-4228-849B-31139006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B1FFF-2FB3-432C-A44F-3BD1A9A4B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53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A224-A4CB-46BB-A2D9-F7C1D7850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C77B8-F93B-48D5-9E1F-B27D6A7E0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37F8-4EA0-4CC6-B11D-36211D7B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000D6-6BA5-4215-A090-E9D032B5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8EBCD-6F10-4E60-BA16-5BDA3E0F8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23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1725-E4E6-4E29-956B-186BF69F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F8898-9A65-480F-BBE3-5C359FC77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31DD-F26E-4B6B-9414-7072E7B7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366FF-4A23-46BA-9826-F9C0D91E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8CB29-6544-4FBE-A909-9ADA4277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651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839A-3F60-4B74-9366-BF5FAC46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1573-5022-4BC2-85E9-E593ADF0F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96EBC-AA32-4CF8-ADDE-05474CA8B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1CFB-D52A-4FAF-8550-F8F2D3C3A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5E37D-16E7-4796-AC8A-5EA95AA4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9BFD2-77AE-4537-93C9-7AEC06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620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3A09-F83A-4D71-9225-061C367A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CC77C-36F2-44E3-A59A-BBCEA1232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51604-C105-4472-A398-76FCE7FB9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BD19D-4FC3-4D40-B8E0-C9E2AC3F2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17998-0957-4F5F-BB8B-C37C4C8E0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BCD5F-A431-4DD7-B752-31C8AA77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4208E1-270D-4942-91F3-C35C4E8D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BB825-CE47-449D-9CD0-EA372B51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479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3A93B-9871-4553-908F-73DC85E98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05AC1-B012-4904-AAFE-3C4E7207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85709-4F57-4E42-B80A-B9D6203C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952BC-E6EF-47F8-9460-BC5726E9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65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2D63D-0CE2-43CB-A61E-625C018F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62802-741A-4E7D-AC45-E47AB563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3702C-5A5D-477A-8A60-C20BE0C4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06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3206-1CA1-48B5-B8A0-B4331641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41420-B724-4A08-844E-2E6288418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6CFDB-53B5-4921-A252-0FE6ADFD2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4AF99-12E8-4C24-95DE-5A6CA9E7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52079-D177-4A68-8DB8-C2F6079D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CCEDC-0B73-4A36-8D71-92E8151E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430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E8D3-C4D7-4F59-B5DE-CD9BFE78D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5383C3-3CD1-474E-BC64-1374CB6DD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C1599-FA24-4DE2-8105-52896577D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BABCD-D6B2-42B0-B73A-268768D3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4B547-2FB6-471E-B77F-9E49FC51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0B647-C16A-4FCA-BA0F-C74D7E01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51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EA5FE-27E5-4D81-81D9-62EA5D126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ECC35-DAD5-4219-9436-7368DCF62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B7D4-C453-4584-A611-16A48DCDC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DC251-74AE-4E54-9E94-E43DF0E1CC0D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60E0B-659D-4CA3-8917-0B1D9FE72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E1B3F-11B4-4E3E-853F-9A06E8A4F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6A73-AD46-4A6C-8CD3-6B40B4166C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495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290D-997C-41D0-A2E8-F3BB84A3B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760" y="1313529"/>
            <a:ext cx="10881360" cy="1185831"/>
          </a:xfrm>
        </p:spPr>
        <p:txBody>
          <a:bodyPr>
            <a:normAutofit/>
          </a:bodyPr>
          <a:lstStyle/>
          <a:p>
            <a:r>
              <a:rPr lang="en-US" sz="5400" dirty="0"/>
              <a:t>Title of Abstract</a:t>
            </a:r>
            <a:endParaRPr lang="en-IN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0C4BE-2DE0-4B2D-841B-2F0675F35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421" y="3429000"/>
            <a:ext cx="9144000" cy="756603"/>
          </a:xfrm>
        </p:spPr>
        <p:txBody>
          <a:bodyPr>
            <a:normAutofit/>
          </a:bodyPr>
          <a:lstStyle/>
          <a:p>
            <a:r>
              <a:rPr lang="en-US" sz="3600" dirty="0"/>
              <a:t>Presentation Code: </a:t>
            </a:r>
            <a:r>
              <a:rPr lang="en-US" sz="3600" dirty="0" err="1"/>
              <a:t>xxxxx</a:t>
            </a:r>
            <a:r>
              <a:rPr lang="en-US" sz="3600" dirty="0"/>
              <a:t> </a:t>
            </a:r>
            <a:endParaRPr lang="en-IN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1EED99-452C-CAD8-0EA1-D5BBDBC2B6A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7" t="6314" r="3576" b="3320"/>
          <a:stretch/>
        </p:blipFill>
        <p:spPr>
          <a:xfrm>
            <a:off x="31899" y="31899"/>
            <a:ext cx="1022420" cy="118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9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1C21-2D1A-41FE-96A6-F5F3CA57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49308"/>
          </a:xfrm>
        </p:spPr>
        <p:txBody>
          <a:bodyPr>
            <a:normAutofit/>
          </a:bodyPr>
          <a:lstStyle/>
          <a:p>
            <a:r>
              <a:rPr lang="en-US" sz="3600" dirty="0"/>
              <a:t>Reference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17DF-9D9E-4DD4-A1AE-F09A64CE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2502"/>
            <a:ext cx="10515600" cy="5294461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6453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290D-997C-41D0-A2E8-F3BB84A3B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747" y="2077718"/>
            <a:ext cx="10881360" cy="1351282"/>
          </a:xfrm>
        </p:spPr>
        <p:txBody>
          <a:bodyPr>
            <a:normAutofit/>
          </a:bodyPr>
          <a:lstStyle/>
          <a:p>
            <a:r>
              <a:rPr lang="en-US" sz="5400" dirty="0"/>
              <a:t>THANK YOU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320485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0602-9FB5-40D6-989F-EDECDCC20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034368"/>
          </a:xfrm>
        </p:spPr>
        <p:txBody>
          <a:bodyPr>
            <a:normAutofit/>
          </a:bodyPr>
          <a:lstStyle/>
          <a:p>
            <a:r>
              <a:rPr lang="en-US" sz="3600" dirty="0"/>
              <a:t>Introduction 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AD54-F2C4-4F6D-9A1C-0A7E1240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0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09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21DCB-C16E-ECA2-E6D6-550A15CA8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2D32-A16E-F128-BA1B-128FBFE30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034368"/>
          </a:xfrm>
        </p:spPr>
        <p:txBody>
          <a:bodyPr>
            <a:normAutofit/>
          </a:bodyPr>
          <a:lstStyle/>
          <a:p>
            <a:r>
              <a:rPr lang="en-US" sz="3600" dirty="0"/>
              <a:t>Objective 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CA391-AD75-E4DE-6FC8-AA65653A7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0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87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074A4-5482-4AB3-B19B-B7D77D10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59940"/>
          </a:xfrm>
        </p:spPr>
        <p:txBody>
          <a:bodyPr/>
          <a:lstStyle/>
          <a:p>
            <a:r>
              <a:rPr lang="en-US" sz="3600" dirty="0"/>
              <a:t>Methodology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EAC2E-0E8B-4859-B345-B951B75D5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521"/>
            <a:ext cx="10515600" cy="5092442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015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2C69-3E16-4F7D-B3DC-AA1D4EFCD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9460"/>
          </a:xfrm>
        </p:spPr>
        <p:txBody>
          <a:bodyPr/>
          <a:lstStyle/>
          <a:p>
            <a:r>
              <a:rPr lang="en-US" sz="3600" dirty="0"/>
              <a:t>Results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2CBAE-2F19-4020-A769-AE5DA9BC6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684"/>
            <a:ext cx="10515600" cy="5039279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541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35DBE-9AEC-4AD6-8191-27FC18076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74880"/>
          </a:xfrm>
        </p:spPr>
        <p:txBody>
          <a:bodyPr>
            <a:normAutofit/>
          </a:bodyPr>
          <a:lstStyle/>
          <a:p>
            <a:r>
              <a:rPr lang="en-US" sz="3600" dirty="0"/>
              <a:t>Results…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CF759-572B-4069-B943-1BE56A0A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3136"/>
            <a:ext cx="10515600" cy="5283827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279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B59E-E8D4-4196-8F00-CB15714BC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885511"/>
          </a:xfrm>
        </p:spPr>
        <p:txBody>
          <a:bodyPr>
            <a:normAutofit/>
          </a:bodyPr>
          <a:lstStyle/>
          <a:p>
            <a:r>
              <a:rPr lang="en-US" sz="3600" dirty="0"/>
              <a:t>Results…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AF139-18F0-4043-9F09-00C04BBE1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766"/>
            <a:ext cx="10515600" cy="5273197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764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083E-9667-43D8-B53E-B544F1C3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1034368"/>
          </a:xfrm>
        </p:spPr>
        <p:txBody>
          <a:bodyPr>
            <a:normAutofit/>
          </a:bodyPr>
          <a:lstStyle/>
          <a:p>
            <a:r>
              <a:rPr lang="en-US" sz="3600" dirty="0"/>
              <a:t>Discussion 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401BF-4970-4B89-A4BF-CF4DA1C9B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037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ED8E-EB32-4613-A198-024EAB0E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42982"/>
          </a:xfrm>
        </p:spPr>
        <p:txBody>
          <a:bodyPr/>
          <a:lstStyle/>
          <a:p>
            <a:r>
              <a:rPr lang="en-US" sz="3600" dirty="0"/>
              <a:t>Conclusion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C432B-BACB-426F-90ED-37B1C1C36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358"/>
            <a:ext cx="10515600" cy="5145605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30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Widescreen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Title of Abstract</vt:lpstr>
      <vt:lpstr>Introduction </vt:lpstr>
      <vt:lpstr>Objective </vt:lpstr>
      <vt:lpstr>Methodology</vt:lpstr>
      <vt:lpstr>Results </vt:lpstr>
      <vt:lpstr>Results…</vt:lpstr>
      <vt:lpstr>Results…</vt:lpstr>
      <vt:lpstr>Discussion </vt:lpstr>
      <vt:lpstr>Conclusion </vt:lpstr>
      <vt:lpstr>Reference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Abstract</dc:title>
  <dc:creator>Rajesh V [MAHE-MCOPS]</dc:creator>
  <cp:lastModifiedBy>Rajesh V [MAHE-MCOPS]</cp:lastModifiedBy>
  <cp:revision>7</cp:revision>
  <dcterms:created xsi:type="dcterms:W3CDTF">2022-12-06T04:53:09Z</dcterms:created>
  <dcterms:modified xsi:type="dcterms:W3CDTF">2024-11-28T04:59:19Z</dcterms:modified>
</cp:coreProperties>
</file>